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550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FEB1-64BA-479C-AB77-D5B3CE2CB3E7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DD11-8BC3-40F1-8D5B-268E6D6444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9365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FEB1-64BA-479C-AB77-D5B3CE2CB3E7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DD11-8BC3-40F1-8D5B-268E6D6444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2518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FEB1-64BA-479C-AB77-D5B3CE2CB3E7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DD11-8BC3-40F1-8D5B-268E6D6444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4055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FEB1-64BA-479C-AB77-D5B3CE2CB3E7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DD11-8BC3-40F1-8D5B-268E6D6444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8483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FEB1-64BA-479C-AB77-D5B3CE2CB3E7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DD11-8BC3-40F1-8D5B-268E6D6444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752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FEB1-64BA-479C-AB77-D5B3CE2CB3E7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DD11-8BC3-40F1-8D5B-268E6D6444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1415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FEB1-64BA-479C-AB77-D5B3CE2CB3E7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DD11-8BC3-40F1-8D5B-268E6D6444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3104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FEB1-64BA-479C-AB77-D5B3CE2CB3E7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DD11-8BC3-40F1-8D5B-268E6D6444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01375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FEB1-64BA-479C-AB77-D5B3CE2CB3E7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DD11-8BC3-40F1-8D5B-268E6D6444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5735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FEB1-64BA-479C-AB77-D5B3CE2CB3E7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DD11-8BC3-40F1-8D5B-268E6D6444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2899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FEB1-64BA-479C-AB77-D5B3CE2CB3E7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DD11-8BC3-40F1-8D5B-268E6D6444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5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9FEB1-64BA-479C-AB77-D5B3CE2CB3E7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7DD11-8BC3-40F1-8D5B-268E6D6444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5903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.au/url?sa=i&amp;rct=j&amp;q=&amp;esrc=s&amp;frm=1&amp;source=images&amp;cd=&amp;cad=rja&amp;docid=ZbOtLJAUg6LaKM&amp;tbnid=xUQGizmAokNZDM:&amp;ved=0CAUQjRw&amp;url=http%3A%2F%2Fheightstechnology.edublogs.org%2Ftag%2Fplants%2F&amp;ei=nvF1UeiSNLGtiQegpYGoDg&amp;bvm=bv.45512109,d.aGc&amp;psig=AFQjCNGcmkVNMlw4JEy3axkT3hRZOVSvFA&amp;ust=136677043484279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.au/url?sa=i&amp;rct=j&amp;q=&amp;esrc=s&amp;frm=1&amp;source=images&amp;cd=&amp;cad=rja&amp;docid=SoAz1zP9DlxF9M&amp;tbnid=CCxaNIDwg_VQHM:&amp;ved=0CAUQjRw&amp;url=http%3A%2F%2Fwww.dynamic2moms.com%2Fspringunits.htm&amp;ei=jf91UaaVB6fuiAeStIDoCg&amp;bvm=bv.45512109,d.aGc&amp;psig=AFQjCNEeIvFdKIQaodTPgXA9Ag8aS5cydA&amp;ust=136677390949438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primaryresources.co.uk/science/docs/plant_labelling.do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11560"/>
            <a:ext cx="6858000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800" b="1" dirty="0">
                <a:solidFill>
                  <a:schemeClr val="accent3">
                    <a:lumMod val="50000"/>
                  </a:schemeClr>
                </a:solidFill>
              </a:rPr>
              <a:t>What’s in </a:t>
            </a:r>
            <a:r>
              <a:rPr lang="en-AU" sz="2800" b="1" dirty="0" smtClean="0">
                <a:solidFill>
                  <a:schemeClr val="accent3">
                    <a:lumMod val="50000"/>
                  </a:schemeClr>
                </a:solidFill>
              </a:rPr>
              <a:t>our </a:t>
            </a:r>
            <a:r>
              <a:rPr lang="en-AU" sz="2800" b="1" dirty="0">
                <a:solidFill>
                  <a:schemeClr val="accent3">
                    <a:lumMod val="50000"/>
                  </a:schemeClr>
                </a:solidFill>
              </a:rPr>
              <a:t>garden and how does it grow</a:t>
            </a:r>
            <a:r>
              <a:rPr lang="en-AU" sz="2800" b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endParaRPr lang="en-AU" sz="2800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AU" b="1" dirty="0"/>
              <a:t>Goal: </a:t>
            </a:r>
            <a:r>
              <a:rPr lang="en-AU" dirty="0"/>
              <a:t>To learn how fruits and vegetables grow and are categorized</a:t>
            </a:r>
          </a:p>
          <a:p>
            <a:r>
              <a:rPr lang="en-AU" b="1" dirty="0"/>
              <a:t>Objectives: </a:t>
            </a:r>
            <a:r>
              <a:rPr lang="en-AU" dirty="0"/>
              <a:t>The kids will be able to:</a:t>
            </a:r>
          </a:p>
          <a:p>
            <a:r>
              <a:rPr lang="en-AU" dirty="0"/>
              <a:t>• Identify the basic needs of a plant </a:t>
            </a:r>
          </a:p>
          <a:p>
            <a:r>
              <a:rPr lang="en-AU" dirty="0"/>
              <a:t>• Identify the parts of a plant- root, stem, leaf, and flower </a:t>
            </a:r>
          </a:p>
          <a:p>
            <a:r>
              <a:rPr lang="en-AU" dirty="0"/>
              <a:t>• Create simple tables and graphs and interpret them </a:t>
            </a:r>
          </a:p>
          <a:p>
            <a:endParaRPr lang="en-AU" b="1" dirty="0" smtClean="0"/>
          </a:p>
          <a:p>
            <a:r>
              <a:rPr lang="en-AU" b="1" dirty="0" smtClean="0"/>
              <a:t>Before </a:t>
            </a:r>
            <a:r>
              <a:rPr lang="en-AU" b="1" dirty="0"/>
              <a:t>the lesson: </a:t>
            </a:r>
            <a:r>
              <a:rPr lang="en-AU" dirty="0"/>
              <a:t>Gather fruits and vegetables to serve as examples</a:t>
            </a:r>
          </a:p>
          <a:p>
            <a:r>
              <a:rPr lang="en-AU" b="1" dirty="0"/>
              <a:t>Guide and Materials:</a:t>
            </a:r>
          </a:p>
          <a:p>
            <a:r>
              <a:rPr lang="en-AU" dirty="0"/>
              <a:t>• Guide: Fact sheet</a:t>
            </a:r>
          </a:p>
          <a:p>
            <a:r>
              <a:rPr lang="en-AU" dirty="0"/>
              <a:t>• Materials: fruits &amp; vegetable examples,</a:t>
            </a:r>
          </a:p>
          <a:p>
            <a:r>
              <a:rPr lang="en-AU" dirty="0"/>
              <a:t>pencils &amp; paper</a:t>
            </a:r>
          </a:p>
          <a:p>
            <a:endParaRPr lang="en-AU" b="1" dirty="0" smtClean="0"/>
          </a:p>
          <a:p>
            <a:r>
              <a:rPr lang="en-AU" b="1" dirty="0" smtClean="0"/>
              <a:t>Background </a:t>
            </a:r>
            <a:r>
              <a:rPr lang="en-AU" b="1" dirty="0"/>
              <a:t>Information:</a:t>
            </a:r>
          </a:p>
          <a:p>
            <a:r>
              <a:rPr lang="en-AU" dirty="0"/>
              <a:t>In order for children to understand where their food comes from, it is important </a:t>
            </a:r>
            <a:r>
              <a:rPr lang="en-AU" dirty="0" smtClean="0"/>
              <a:t>that they </a:t>
            </a:r>
            <a:r>
              <a:rPr lang="en-AU" dirty="0"/>
              <a:t>understand the how things grow. The children need hands on experience in </a:t>
            </a:r>
            <a:r>
              <a:rPr lang="en-AU" dirty="0" smtClean="0"/>
              <a:t>the garden </a:t>
            </a:r>
            <a:r>
              <a:rPr lang="en-AU" dirty="0"/>
              <a:t>to better understand that plants are alive and can vary in shape, </a:t>
            </a:r>
            <a:r>
              <a:rPr lang="en-AU" dirty="0" smtClean="0"/>
              <a:t>colour</a:t>
            </a:r>
            <a:r>
              <a:rPr lang="en-AU" dirty="0"/>
              <a:t>, and </a:t>
            </a:r>
            <a:r>
              <a:rPr lang="en-AU" dirty="0" smtClean="0"/>
              <a:t>in how </a:t>
            </a:r>
            <a:r>
              <a:rPr lang="en-AU" dirty="0"/>
              <a:t>they grow. </a:t>
            </a:r>
            <a:r>
              <a:rPr lang="en-AU" dirty="0" smtClean="0"/>
              <a:t>Finally</a:t>
            </a:r>
            <a:r>
              <a:rPr lang="en-AU" dirty="0"/>
              <a:t>, the children will be able to better determine whether</a:t>
            </a:r>
          </a:p>
          <a:p>
            <a:r>
              <a:rPr lang="en-AU" dirty="0"/>
              <a:t>something is a fruit or a vegetable.</a:t>
            </a:r>
          </a:p>
        </p:txBody>
      </p:sp>
    </p:spTree>
    <p:extLst>
      <p:ext uri="{BB962C8B-B14F-4D97-AF65-F5344CB8AC3E}">
        <p14:creationId xmlns:p14="http://schemas.microsoft.com/office/powerpoint/2010/main" val="2110339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496"/>
            <a:ext cx="6858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dirty="0"/>
              <a:t>Lesson </a:t>
            </a:r>
            <a:r>
              <a:rPr lang="en-AU" b="1" dirty="0" smtClean="0"/>
              <a:t>Plan</a:t>
            </a:r>
          </a:p>
          <a:p>
            <a:endParaRPr lang="en-AU" b="1" dirty="0"/>
          </a:p>
          <a:p>
            <a:r>
              <a:rPr lang="en-AU" dirty="0"/>
              <a:t>1. Plant Categories:</a:t>
            </a:r>
          </a:p>
          <a:p>
            <a:r>
              <a:rPr lang="en-AU" dirty="0"/>
              <a:t>Have the children draw their own chart (or 1 large class chart) to </a:t>
            </a:r>
            <a:endParaRPr lang="en-AU" dirty="0" smtClean="0"/>
          </a:p>
          <a:p>
            <a:r>
              <a:rPr lang="en-AU" dirty="0" smtClean="0"/>
              <a:t>organize </a:t>
            </a:r>
            <a:r>
              <a:rPr lang="en-AU" dirty="0"/>
              <a:t>fruits and </a:t>
            </a:r>
            <a:r>
              <a:rPr lang="en-AU" dirty="0" smtClean="0"/>
              <a:t>vegetables into </a:t>
            </a:r>
            <a:r>
              <a:rPr lang="en-AU" dirty="0"/>
              <a:t>the parts of the plant that they represent:</a:t>
            </a:r>
          </a:p>
          <a:p>
            <a:endParaRPr lang="en-AU" b="1" dirty="0" smtClean="0"/>
          </a:p>
          <a:p>
            <a:r>
              <a:rPr lang="en-AU" b="1" dirty="0" smtClean="0"/>
              <a:t>Title</a:t>
            </a:r>
            <a:r>
              <a:rPr lang="en-AU" b="1" dirty="0"/>
              <a:t>: What part of the plant am I eating when I eat</a:t>
            </a:r>
            <a:r>
              <a:rPr lang="en-AU" b="1" dirty="0" smtClean="0"/>
              <a:t>________?</a:t>
            </a:r>
            <a:endParaRPr lang="en-AU" b="1" dirty="0"/>
          </a:p>
        </p:txBody>
      </p:sp>
      <p:sp>
        <p:nvSpPr>
          <p:cNvPr id="6" name="Rectangle 5"/>
          <p:cNvSpPr/>
          <p:nvPr/>
        </p:nvSpPr>
        <p:spPr>
          <a:xfrm>
            <a:off x="0" y="5868144"/>
            <a:ext cx="67413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2. Functions of plant parts. How are the plant parts different? Where are they located?:</a:t>
            </a:r>
          </a:p>
          <a:p>
            <a:endParaRPr lang="en-AU" dirty="0" smtClean="0"/>
          </a:p>
          <a:p>
            <a:r>
              <a:rPr lang="en-AU" i="1" dirty="0" smtClean="0"/>
              <a:t>Which part allows the plant to absorb water and other nutrients?</a:t>
            </a:r>
          </a:p>
          <a:p>
            <a:r>
              <a:rPr lang="en-AU" i="1" dirty="0" smtClean="0"/>
              <a:t>Which part allows the plant to continue on to make more plants?</a:t>
            </a:r>
          </a:p>
          <a:p>
            <a:r>
              <a:rPr lang="en-AU" i="1" dirty="0" smtClean="0"/>
              <a:t>Which plant part do you think you eat the most? The least?</a:t>
            </a:r>
          </a:p>
          <a:p>
            <a:endParaRPr lang="en-AU" dirty="0" smtClean="0"/>
          </a:p>
          <a:p>
            <a:r>
              <a:rPr lang="en-AU" dirty="0" smtClean="0"/>
              <a:t>3. Use the </a:t>
            </a:r>
            <a:r>
              <a:rPr lang="en-AU" b="1" dirty="0" smtClean="0"/>
              <a:t>Fact Sheet </a:t>
            </a:r>
            <a:r>
              <a:rPr lang="en-AU" dirty="0" smtClean="0"/>
              <a:t>to explain more specifics about fruits and vegetables throughout the lesson.</a:t>
            </a:r>
            <a:endParaRPr lang="en-AU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275753"/>
              </p:ext>
            </p:extLst>
          </p:nvPr>
        </p:nvGraphicFramePr>
        <p:xfrm>
          <a:off x="1143000" y="3048000"/>
          <a:ext cx="4572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914400"/>
                <a:gridCol w="914400"/>
                <a:gridCol w="9144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Leaf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Flower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Fruit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Seed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Stem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750648"/>
              </p:ext>
            </p:extLst>
          </p:nvPr>
        </p:nvGraphicFramePr>
        <p:xfrm>
          <a:off x="188638" y="2627784"/>
          <a:ext cx="6408714" cy="281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6799"/>
                <a:gridCol w="1397459"/>
                <a:gridCol w="1080120"/>
                <a:gridCol w="864096"/>
                <a:gridCol w="1080120"/>
                <a:gridCol w="108012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Leaf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Flower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Fruit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Seed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Steam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Root</a:t>
                      </a:r>
                      <a:endParaRPr lang="en-A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lettuce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broccoli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tomato 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beans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asparagus 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potatoes </a:t>
                      </a:r>
                      <a:endParaRPr lang="en-A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spinach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cauliflower 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strawberry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peas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celery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carrots</a:t>
                      </a:r>
                    </a:p>
                    <a:p>
                      <a:endParaRPr lang="en-A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kale 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Chamomile tea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peaches 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peanuts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turnip</a:t>
                      </a:r>
                    </a:p>
                    <a:p>
                      <a:endParaRPr lang="en-A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chard 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 apple 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coffee 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beets</a:t>
                      </a:r>
                    </a:p>
                    <a:p>
                      <a:endParaRPr lang="en-A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onion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oatmeal</a:t>
                      </a:r>
                    </a:p>
                    <a:p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ginger</a:t>
                      </a:r>
                    </a:p>
                    <a:p>
                      <a:endParaRPr lang="en-A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5049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496"/>
            <a:ext cx="6858000" cy="8494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b="1" dirty="0">
                <a:solidFill>
                  <a:schemeClr val="bg2">
                    <a:lumMod val="25000"/>
                  </a:schemeClr>
                </a:solidFill>
              </a:rPr>
              <a:t>FACT SHEET:</a:t>
            </a:r>
          </a:p>
          <a:p>
            <a:r>
              <a:rPr lang="en-AU" sz="1600" b="1" dirty="0"/>
              <a:t>Fruit or Vegetable</a:t>
            </a:r>
            <a:r>
              <a:rPr lang="en-AU" sz="1600" b="1" dirty="0" smtClean="0"/>
              <a:t>?</a:t>
            </a:r>
          </a:p>
          <a:p>
            <a:endParaRPr lang="en-AU" sz="1600" b="1" dirty="0"/>
          </a:p>
          <a:p>
            <a:r>
              <a:rPr lang="en-AU" sz="1600" b="1" dirty="0" smtClean="0"/>
              <a:t>Fruits</a:t>
            </a:r>
            <a:endParaRPr lang="en-AU" sz="16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AU" sz="1600" dirty="0" smtClean="0"/>
              <a:t>Part </a:t>
            </a:r>
            <a:r>
              <a:rPr lang="en-AU" sz="1600" dirty="0"/>
              <a:t>of the plant the develops from the fertilized ovary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AU" sz="1600" dirty="0" smtClean="0"/>
              <a:t>Has </a:t>
            </a:r>
            <a:r>
              <a:rPr lang="en-AU" sz="1600" dirty="0"/>
              <a:t>the seed (or seeds) inside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AU" sz="1600" dirty="0" smtClean="0"/>
              <a:t>Examples: Berries</a:t>
            </a:r>
            <a:r>
              <a:rPr lang="en-AU" sz="1600" dirty="0"/>
              <a:t>, apples, oranges, avocados, </a:t>
            </a:r>
            <a:r>
              <a:rPr lang="en-AU" sz="1600" dirty="0" smtClean="0"/>
              <a:t>pumpkins, tomatoes</a:t>
            </a:r>
            <a:r>
              <a:rPr lang="en-AU" sz="1600" dirty="0"/>
              <a:t>, peppers, &amp; </a:t>
            </a:r>
            <a:r>
              <a:rPr lang="en-AU" sz="1600" dirty="0" smtClean="0"/>
              <a:t>cucumbers</a:t>
            </a:r>
          </a:p>
          <a:p>
            <a:pPr marL="285750" indent="-285750">
              <a:buFont typeface="Arial" pitchFamily="34" charset="0"/>
              <a:buChar char="•"/>
            </a:pPr>
            <a:endParaRPr lang="en-AU" sz="1600" dirty="0"/>
          </a:p>
          <a:p>
            <a:r>
              <a:rPr lang="en-AU" sz="1600" b="1" dirty="0" smtClean="0"/>
              <a:t>Vegetables</a:t>
            </a:r>
            <a:endParaRPr lang="en-AU" sz="16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AU" sz="1600" dirty="0" smtClean="0"/>
              <a:t>The </a:t>
            </a:r>
            <a:r>
              <a:rPr lang="en-AU" sz="1600" dirty="0"/>
              <a:t>edible parts of plants that are not the fruits or </a:t>
            </a:r>
            <a:r>
              <a:rPr lang="en-AU" sz="1600" dirty="0" smtClean="0"/>
              <a:t>seeds</a:t>
            </a:r>
          </a:p>
          <a:p>
            <a:r>
              <a:rPr lang="en-AU" sz="1600" dirty="0" smtClean="0"/>
              <a:t> </a:t>
            </a:r>
            <a:r>
              <a:rPr lang="en-AU" sz="1600" dirty="0" err="1" smtClean="0"/>
              <a:t>Examples:Carrots</a:t>
            </a:r>
            <a:r>
              <a:rPr lang="en-AU" sz="1600" dirty="0"/>
              <a:t>, beets, spinach, kale, asparagus, &amp; </a:t>
            </a:r>
            <a:r>
              <a:rPr lang="en-AU" sz="1600" dirty="0" smtClean="0"/>
              <a:t>onions</a:t>
            </a:r>
          </a:p>
          <a:p>
            <a:pPr marL="285750" indent="-285750">
              <a:buFont typeface="Arial" pitchFamily="34" charset="0"/>
              <a:buChar char="•"/>
            </a:pPr>
            <a:endParaRPr lang="en-AU" sz="1600" dirty="0"/>
          </a:p>
          <a:p>
            <a:r>
              <a:rPr lang="en-AU" sz="1600" dirty="0" smtClean="0"/>
              <a:t> </a:t>
            </a:r>
            <a:r>
              <a:rPr lang="en-AU" sz="1600" dirty="0"/>
              <a:t>Components necessary to make your garden grow: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AU" sz="1600" dirty="0" smtClean="0"/>
              <a:t>Air</a:t>
            </a:r>
            <a:r>
              <a:rPr lang="en-AU" sz="1600" dirty="0"/>
              <a:t>, water, light, </a:t>
            </a:r>
            <a:r>
              <a:rPr lang="en-AU" sz="1600" dirty="0" smtClean="0"/>
              <a:t>nutrients (basic </a:t>
            </a:r>
            <a:r>
              <a:rPr lang="en-AU" sz="1600" dirty="0"/>
              <a:t>needs of plants</a:t>
            </a:r>
            <a:r>
              <a:rPr lang="en-AU" sz="1600" dirty="0" smtClean="0"/>
              <a:t>)</a:t>
            </a:r>
          </a:p>
          <a:p>
            <a:endParaRPr lang="en-AU" sz="1600" dirty="0"/>
          </a:p>
          <a:p>
            <a:r>
              <a:rPr lang="en-AU" sz="1600" b="1" dirty="0" smtClean="0"/>
              <a:t>Parts </a:t>
            </a:r>
            <a:r>
              <a:rPr lang="en-AU" sz="1600" b="1" dirty="0"/>
              <a:t>of the </a:t>
            </a:r>
            <a:r>
              <a:rPr lang="en-AU" sz="1600" b="1" dirty="0" smtClean="0"/>
              <a:t>plant</a:t>
            </a:r>
          </a:p>
          <a:p>
            <a:endParaRPr lang="en-AU" sz="16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AU" sz="1600" dirty="0" smtClean="0"/>
              <a:t>Roots- </a:t>
            </a:r>
            <a:r>
              <a:rPr lang="en-AU" sz="1600" dirty="0"/>
              <a:t>form below the ground and act as an anchor for the plant, providing </a:t>
            </a:r>
            <a:r>
              <a:rPr lang="en-AU" sz="1600" dirty="0" smtClean="0"/>
              <a:t>support and </a:t>
            </a:r>
            <a:r>
              <a:rPr lang="en-AU" sz="1600" dirty="0"/>
              <a:t>allowing for absorption of water and </a:t>
            </a:r>
            <a:r>
              <a:rPr lang="en-AU" sz="1600" dirty="0" smtClean="0"/>
              <a:t>nutrient</a:t>
            </a:r>
          </a:p>
          <a:p>
            <a:endParaRPr lang="en-AU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AU" sz="1600" dirty="0" smtClean="0"/>
              <a:t>Stem- </a:t>
            </a:r>
            <a:r>
              <a:rPr lang="en-AU" sz="1600" dirty="0"/>
              <a:t>supports that leaves and flowers and allows passage of water and </a:t>
            </a:r>
            <a:r>
              <a:rPr lang="en-AU" sz="1600" dirty="0" smtClean="0"/>
              <a:t>other nutrients </a:t>
            </a:r>
            <a:r>
              <a:rPr lang="en-AU" sz="1600" dirty="0"/>
              <a:t>from the roots to the </a:t>
            </a:r>
            <a:r>
              <a:rPr lang="en-AU" sz="1600" dirty="0" smtClean="0"/>
              <a:t>leaves</a:t>
            </a:r>
          </a:p>
          <a:p>
            <a:endParaRPr lang="en-AU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AU" sz="1600" dirty="0" smtClean="0"/>
              <a:t>Leaf- </a:t>
            </a:r>
            <a:r>
              <a:rPr lang="en-AU" sz="1600" dirty="0"/>
              <a:t>the site of </a:t>
            </a:r>
            <a:r>
              <a:rPr lang="en-AU" sz="1600" dirty="0" smtClean="0"/>
              <a:t>photosynthesis</a:t>
            </a:r>
          </a:p>
          <a:p>
            <a:endParaRPr lang="en-AU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AU" sz="1600" dirty="0" smtClean="0"/>
              <a:t>Flower- </a:t>
            </a:r>
            <a:r>
              <a:rPr lang="en-AU" sz="1600" dirty="0"/>
              <a:t>site where pollination occurs (contains organs for sexual reproduction</a:t>
            </a:r>
            <a:r>
              <a:rPr lang="en-AU" sz="1600" dirty="0" smtClean="0"/>
              <a:t>)</a:t>
            </a:r>
          </a:p>
          <a:p>
            <a:endParaRPr lang="en-AU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AU" sz="1600" dirty="0" smtClean="0"/>
              <a:t>Seed- </a:t>
            </a:r>
            <a:r>
              <a:rPr lang="en-AU" sz="1600" dirty="0"/>
              <a:t>a fertilized ovule that contains the necessary information for formation of </a:t>
            </a:r>
            <a:r>
              <a:rPr lang="en-AU" sz="1600" dirty="0" smtClean="0"/>
              <a:t>a new plant</a:t>
            </a:r>
          </a:p>
          <a:p>
            <a:endParaRPr lang="en-AU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AU" sz="1600" dirty="0" smtClean="0"/>
              <a:t>Fruit- </a:t>
            </a:r>
            <a:r>
              <a:rPr lang="en-AU" sz="1600" dirty="0"/>
              <a:t>holds/protects the seed(s)</a:t>
            </a:r>
          </a:p>
        </p:txBody>
      </p:sp>
    </p:spTree>
    <p:extLst>
      <p:ext uri="{BB962C8B-B14F-4D97-AF65-F5344CB8AC3E}">
        <p14:creationId xmlns:p14="http://schemas.microsoft.com/office/powerpoint/2010/main" val="2874036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eightstechnology.edublogs.org/files/2009/10/Parts-of-Plant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126129" y="1141191"/>
            <a:ext cx="91102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571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dynamic2moms.webs.com/Label%20Strawberry%20Plant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107504"/>
            <a:ext cx="6669360" cy="8856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665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michellehenry.fr/label-plant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56" y="264156"/>
            <a:ext cx="6048672" cy="8342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043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510</Words>
  <Application>Microsoft Office PowerPoint</Application>
  <PresentationFormat>On-screen Show (4:3)</PresentationFormat>
  <Paragraphs>94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4</cp:revision>
  <dcterms:created xsi:type="dcterms:W3CDTF">2013-04-23T02:05:53Z</dcterms:created>
  <dcterms:modified xsi:type="dcterms:W3CDTF">2013-04-23T03:29:51Z</dcterms:modified>
</cp:coreProperties>
</file>